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470879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6F9231-2A0F-8C0F-826E-376983FFAC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5349C56-BC28-D0E1-8178-79EB6B98C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6CCE45-B0F8-A7A9-9B12-1545B3F2C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A3AB-8CB3-4057-8051-249B8A0D3E24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B38B9-677D-990B-376A-8425C7E74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CD6AA1-07AF-4A5A-5C6C-BAFFF50A0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E649-1367-4014-9528-08962FF696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7789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F7017B-7B0C-65FC-D178-43466C288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6E6A79F-7FD9-1E61-F200-3ABEB3D13E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02ECC58-8282-C695-9A92-32B9684BA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A3AB-8CB3-4057-8051-249B8A0D3E24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F44BED-03BE-F440-B96A-860FEA95A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9BFF0E-2083-1DAB-F04A-854E701FC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E649-1367-4014-9528-08962FF696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9672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4B6E328-8B1B-0720-2301-931515B260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EE53468-88B2-CE96-3315-E5031E1011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0C1EE8E-7BDB-8D41-1C4A-6C703DECB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A3AB-8CB3-4057-8051-249B8A0D3E24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4B5FBA-7BAF-B78D-CB1A-8F79D23B0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CBA32F-D505-24DD-0439-82D68F314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E649-1367-4014-9528-08962FF696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8186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F62010-5915-76AD-B788-98348E598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C35A94-2ACF-B878-E96C-E2EC53DA9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08FA5C-77AE-D58A-36AD-6AF50994F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A3AB-8CB3-4057-8051-249B8A0D3E24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49413D-A19C-9CF0-EC53-4A7B51291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10B38B-ADDC-748A-2C89-0535C4F8E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E649-1367-4014-9528-08962FF696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7390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803490-555A-DF78-F0B3-913F2DA7C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E39223A-AE76-C8F2-9D96-1B96688556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ACA976-4BFE-6E14-AAA2-F1B12674F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A3AB-8CB3-4057-8051-249B8A0D3E24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D7B334-F8CB-436F-F5B5-21834191F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76363B-3B34-3C3C-AEAF-9EC59B40C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E649-1367-4014-9528-08962FF696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1584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A17799-EADF-8E63-6925-EACA24799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63B471-F55D-CBE3-F6CB-BF34B74A7C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7787E02-AE9E-35A1-812C-1B7F0565E0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5FC28A9-821F-4F40-F36D-1F8D96B57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A3AB-8CB3-4057-8051-249B8A0D3E24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CC94F5A-3F9C-D9BE-9CB6-136B2573A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B1EF62C-974C-390F-4667-92A3B89C5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E649-1367-4014-9528-08962FF696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984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D7B0AF-2179-C956-E525-0D0CF3E88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14B29B-89BA-DE38-A7C1-47413212B4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B4B9784-CAD9-3952-952C-BF07A791E9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352D3CA-AA20-B66A-1261-C0321D6220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5938B66-75DE-A450-D8FD-B31304697C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A780E30-C53F-65D1-8749-241BB2401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A3AB-8CB3-4057-8051-249B8A0D3E24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418788F-49EA-5680-9481-6D14ED12A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A3EFDC2-C4F9-76DF-2AA9-7B9D831B5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E649-1367-4014-9528-08962FF696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2726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3F7585-7ED1-B413-1821-A43A9E56E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C209C86-EC25-BC4A-878D-930673447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A3AB-8CB3-4057-8051-249B8A0D3E24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F3F73A0-63ED-D9B4-A3E5-C8FC0AEC3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D10450B-B227-D009-32AA-CF020CA09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E649-1367-4014-9528-08962FF696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0029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1DF1052-6B8C-3FB9-47F7-EEE44D13C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A3AB-8CB3-4057-8051-249B8A0D3E24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E18DFEC-9518-A616-4083-4014E040E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064843F-24F7-1FC8-D3E7-5138968EE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E649-1367-4014-9528-08962FF696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686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A73589-6F2A-9B27-FE21-4BAAE3B6B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7DF10E6-A07C-1A9D-6064-43AEC1388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094D63-D2BE-748E-35FB-0B5D3775E7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19ABBFD-CD24-9CAB-CECA-D91D35D0A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A3AB-8CB3-4057-8051-249B8A0D3E24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CC0CDA0-F268-C0B0-CBA3-AD51867F3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805A439-FD4E-176B-5925-C0D599911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E649-1367-4014-9528-08962FF696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1902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7F9FB8-C13E-EF86-4259-0B6A0124A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9D29E77-B9DC-B1B0-5B91-98BB5254C5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B1AF11-0A11-56D9-3DD7-C6A05820DB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8EDBB7-4221-1AB8-DFD0-6039E3E6D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A3AB-8CB3-4057-8051-249B8A0D3E24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ACF7498-E9E4-D0F7-36BA-E561E3CF9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82E8DD2-3FB2-1C08-E1F5-CAEC745BB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6E649-1367-4014-9528-08962FF696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3842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D7A4BD1-3C0D-1A43-F03A-10DAD9E95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C8AD5AB-28F3-9AB2-6726-E46E10AD8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693620-525C-7A62-BEDF-0E010970B7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A3AB-8CB3-4057-8051-249B8A0D3E24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C40D30-C2EC-37AB-D10C-4D7F860CA4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987141-4F6C-D7F9-78D3-EE02A28062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6E649-1367-4014-9528-08962FF696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9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schoo.jp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99017C-C834-95F2-4B6E-E046CBEDA936}"/>
              </a:ext>
            </a:extLst>
          </p:cNvPr>
          <p:cNvSpPr txBox="1"/>
          <p:nvPr/>
        </p:nvSpPr>
        <p:spPr>
          <a:xfrm>
            <a:off x="7096171" y="726145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利用者様の声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   </a:t>
            </a:r>
          </a:p>
        </p:txBody>
      </p:sp>
      <p:pic>
        <p:nvPicPr>
          <p:cNvPr id="6" name="グラフィックス 5" descr="メガホン 1 枠線">
            <a:extLst>
              <a:ext uri="{FF2B5EF4-FFF2-40B4-BE49-F238E27FC236}">
                <a16:creationId xmlns:a16="http://schemas.microsoft.com/office/drawing/2014/main" id="{4B3B7780-21F4-194A-240F-AD55F666F5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05475" y="580852"/>
            <a:ext cx="690696" cy="690696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2CB9850-6149-F079-D3F3-91C0A80EAAEF}"/>
              </a:ext>
            </a:extLst>
          </p:cNvPr>
          <p:cNvSpPr txBox="1"/>
          <p:nvPr/>
        </p:nvSpPr>
        <p:spPr>
          <a:xfrm>
            <a:off x="6308034" y="1289659"/>
            <a:ext cx="5883966" cy="2740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見たいジャンル、幅広い動画コンテンツや内容が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 充実しており、スキルアップに繋がりました。</a:t>
            </a:r>
          </a:p>
          <a:p>
            <a:pPr marL="285750" marR="0" lvl="0" indent="-285750" algn="l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必要な知識について学ぶことができて、自己学習において非常に役たちました。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285750" marR="0" lvl="0" indent="-285750" algn="l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ジャンル分けや、利用者想定がなされており、倍速再生や巻き戻しも可能であった為、有効活用できました。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285750" marR="0" lvl="0" indent="-285750" algn="l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専門的なものから、珍しい題材も多くあり、様々な場面で学習することが可能でした。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285750" marR="0" lvl="0" indent="-285750" algn="l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聞き易い雰囲気で説明が分かり易く、講師の方のレベルが高かったと感じました。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BEDC2BF-4980-1F0A-5F65-6FB465D72B03}"/>
              </a:ext>
            </a:extLst>
          </p:cNvPr>
          <p:cNvSpPr txBox="1"/>
          <p:nvPr/>
        </p:nvSpPr>
        <p:spPr>
          <a:xfrm>
            <a:off x="119270" y="726145"/>
            <a:ext cx="6142382" cy="2431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/>
            <a:r>
              <a:rPr lang="en-US" altLang="ja-JP" sz="2400" b="1" i="0" dirty="0" err="1">
                <a:solidFill>
                  <a:srgbClr val="00B050"/>
                </a:solidFill>
                <a:effectLst/>
                <a:latin typeface="ヒラギノ角ゴ Pro w3"/>
              </a:rPr>
              <a:t>Schoo</a:t>
            </a:r>
            <a:r>
              <a:rPr lang="ja-JP" altLang="en-US" sz="2000" b="1" i="0" dirty="0">
                <a:solidFill>
                  <a:srgbClr val="00B050"/>
                </a:solidFill>
                <a:effectLst/>
                <a:latin typeface="ヒラギノ角ゴ Pro w3"/>
              </a:rPr>
              <a:t>の特徴</a:t>
            </a:r>
            <a:endParaRPr lang="en-US" altLang="ja-JP" sz="2400" b="1" i="0" dirty="0">
              <a:solidFill>
                <a:srgbClr val="00B050"/>
              </a:solidFill>
              <a:effectLst/>
              <a:latin typeface="ヒラギノ角ゴ Pro w3"/>
            </a:endParaRPr>
          </a:p>
          <a:p>
            <a:pPr algn="l" latinLnBrk="1"/>
            <a:endParaRPr lang="ja-JP" altLang="en-US" sz="1600" b="0" i="0" dirty="0">
              <a:solidFill>
                <a:srgbClr val="212529"/>
              </a:solidFill>
              <a:effectLst/>
              <a:latin typeface="ヒラギノ角ゴ Pro w3"/>
            </a:endParaRPr>
          </a:p>
          <a:p>
            <a:pPr algn="l" latinLnBrk="1"/>
            <a:r>
              <a:rPr lang="en-US" altLang="ja-JP" sz="1600" b="1" i="0" dirty="0">
                <a:solidFill>
                  <a:srgbClr val="0E2C2F"/>
                </a:solidFill>
                <a:effectLst/>
                <a:latin typeface="ヒラギノ角ゴ Pro w3"/>
              </a:rPr>
              <a:t>1. </a:t>
            </a:r>
            <a:r>
              <a:rPr lang="ja-JP" altLang="en-US" sz="1600" b="1" i="0" dirty="0">
                <a:solidFill>
                  <a:srgbClr val="0E2C2F"/>
                </a:solidFill>
                <a:effectLst/>
                <a:latin typeface="ヒラギノ角ゴ Pro w3"/>
              </a:rPr>
              <a:t>国内最大級 </a:t>
            </a:r>
            <a:r>
              <a:rPr lang="en-US" altLang="ja-JP" sz="1600" b="1" i="0" dirty="0">
                <a:solidFill>
                  <a:srgbClr val="0E2C2F"/>
                </a:solidFill>
                <a:effectLst/>
                <a:latin typeface="ヒラギノ角ゴ Pro w3"/>
              </a:rPr>
              <a:t>7,000</a:t>
            </a:r>
            <a:r>
              <a:rPr lang="ja-JP" altLang="en-US" sz="1600" b="1" i="0" dirty="0">
                <a:solidFill>
                  <a:srgbClr val="0E2C2F"/>
                </a:solidFill>
                <a:effectLst/>
                <a:latin typeface="ヒラギノ角ゴ Pro w3"/>
              </a:rPr>
              <a:t>本を超える多種多様なコンテンツ、</a:t>
            </a:r>
            <a:endParaRPr lang="ja-JP" altLang="en-US" sz="1600" b="0" i="0" dirty="0">
              <a:solidFill>
                <a:srgbClr val="212529"/>
              </a:solidFill>
              <a:effectLst/>
              <a:latin typeface="ヒラギノ角ゴ Pro w3"/>
            </a:endParaRPr>
          </a:p>
          <a:p>
            <a:pPr algn="l" latinLnBrk="1"/>
            <a:r>
              <a:rPr lang="ja-JP" altLang="en-US" sz="1600" b="1" i="0" dirty="0">
                <a:solidFill>
                  <a:srgbClr val="0E2C2F"/>
                </a:solidFill>
                <a:effectLst/>
                <a:latin typeface="ヒラギノ角ゴ Pro w3"/>
              </a:rPr>
              <a:t>　 最先端の知識やスキル・話題のビジネストレンド　</a:t>
            </a:r>
            <a:endParaRPr lang="en-US" altLang="ja-JP" sz="1600" b="1" i="0" dirty="0">
              <a:solidFill>
                <a:srgbClr val="0E2C2F"/>
              </a:solidFill>
              <a:effectLst/>
              <a:latin typeface="ヒラギノ角ゴ Pro w3"/>
            </a:endParaRPr>
          </a:p>
          <a:p>
            <a:pPr algn="l" latinLnBrk="1"/>
            <a:r>
              <a:rPr lang="ja-JP" altLang="en-US" sz="1600" b="1" i="0" dirty="0">
                <a:solidFill>
                  <a:srgbClr val="0E2C2F"/>
                </a:solidFill>
                <a:effectLst/>
                <a:latin typeface="ヒラギノ角ゴ Pro w3"/>
              </a:rPr>
              <a:t>　まで幅広く網羅</a:t>
            </a:r>
            <a:endParaRPr lang="ja-JP" altLang="en-US" sz="1600" b="0" i="0" dirty="0">
              <a:solidFill>
                <a:srgbClr val="212529"/>
              </a:solidFill>
              <a:effectLst/>
              <a:latin typeface="ヒラギノ角ゴ Pro w3"/>
            </a:endParaRPr>
          </a:p>
          <a:p>
            <a:pPr algn="l" latinLnBrk="1"/>
            <a:r>
              <a:rPr lang="en-US" altLang="ja-JP" sz="1600" b="1" i="0" dirty="0">
                <a:solidFill>
                  <a:srgbClr val="0E2C2F"/>
                </a:solidFill>
                <a:effectLst/>
                <a:latin typeface="ヒラギノ角ゴ Pro w3"/>
              </a:rPr>
              <a:t>2. </a:t>
            </a:r>
            <a:r>
              <a:rPr lang="ja-JP" altLang="en-US" sz="1600" b="1" i="0" dirty="0">
                <a:solidFill>
                  <a:srgbClr val="0E2C2F"/>
                </a:solidFill>
                <a:effectLst/>
                <a:latin typeface="ヒラギノ角ゴ Pro w3"/>
              </a:rPr>
              <a:t>各業界のトップランナーから </a:t>
            </a:r>
            <a:r>
              <a:rPr lang="en-US" altLang="ja-JP" sz="1600" b="1" i="0" dirty="0">
                <a:solidFill>
                  <a:srgbClr val="0E2C2F"/>
                </a:solidFill>
                <a:effectLst/>
                <a:latin typeface="ヒラギノ角ゴ Pro w3"/>
              </a:rPr>
              <a:t>“</a:t>
            </a:r>
            <a:r>
              <a:rPr lang="ja-JP" altLang="en-US" sz="1600" b="1" i="0" dirty="0">
                <a:solidFill>
                  <a:srgbClr val="0E2C2F"/>
                </a:solidFill>
                <a:effectLst/>
                <a:latin typeface="ヒラギノ角ゴ Pro w3"/>
              </a:rPr>
              <a:t>実践的なスキル・知識</a:t>
            </a:r>
            <a:r>
              <a:rPr lang="en-US" altLang="ja-JP" sz="1600" b="1" i="0" dirty="0">
                <a:solidFill>
                  <a:srgbClr val="0E2C2F"/>
                </a:solidFill>
                <a:effectLst/>
                <a:latin typeface="ヒラギノ角ゴ Pro w3"/>
              </a:rPr>
              <a:t>"</a:t>
            </a:r>
            <a:r>
              <a:rPr lang="ja-JP" altLang="en-US" sz="1600" b="1" i="0" dirty="0">
                <a:solidFill>
                  <a:srgbClr val="0E2C2F"/>
                </a:solidFill>
                <a:effectLst/>
                <a:latin typeface="ヒラギノ角ゴ Pro w3"/>
              </a:rPr>
              <a:t>を学べる</a:t>
            </a:r>
            <a:endParaRPr lang="ja-JP" altLang="en-US" sz="1600" b="0" i="0" dirty="0">
              <a:solidFill>
                <a:srgbClr val="212529"/>
              </a:solidFill>
              <a:effectLst/>
              <a:latin typeface="ヒラギノ角ゴ Pro w3"/>
            </a:endParaRPr>
          </a:p>
          <a:p>
            <a:pPr algn="l" latinLnBrk="1"/>
            <a:r>
              <a:rPr lang="en-US" altLang="ja-JP" sz="1600" b="1" i="0" dirty="0">
                <a:solidFill>
                  <a:srgbClr val="0E2C2F"/>
                </a:solidFill>
                <a:effectLst/>
                <a:latin typeface="ヒラギノ角ゴ Pro w3"/>
              </a:rPr>
              <a:t>3. 365</a:t>
            </a:r>
            <a:r>
              <a:rPr lang="ja-JP" altLang="en-US" sz="1600" b="1" i="0" dirty="0">
                <a:solidFill>
                  <a:srgbClr val="0E2C2F"/>
                </a:solidFill>
                <a:effectLst/>
                <a:latin typeface="ヒラギノ角ゴ Pro w3"/>
              </a:rPr>
              <a:t>日双方向の生放送授業で講師への質問、他社と交流できる</a:t>
            </a:r>
            <a:endParaRPr lang="en-US" altLang="ja-JP" sz="1600" b="1" i="0" dirty="0">
              <a:solidFill>
                <a:srgbClr val="0E2C2F"/>
              </a:solidFill>
              <a:effectLst/>
              <a:latin typeface="ヒラギノ角ゴ Pro w3"/>
            </a:endParaRPr>
          </a:p>
          <a:p>
            <a:pPr algn="l" latinLnBrk="1"/>
            <a:endParaRPr lang="ja-JP" altLang="en-US" sz="1600" b="0" i="0" dirty="0">
              <a:solidFill>
                <a:srgbClr val="212529"/>
              </a:solidFill>
              <a:effectLst/>
              <a:latin typeface="ヒラギノ角ゴ Pro w3"/>
            </a:endParaRPr>
          </a:p>
          <a:p>
            <a:pPr algn="l" latinLnBrk="1"/>
            <a:r>
              <a:rPr lang="ja-JP" altLang="en-US" sz="1600" b="1" i="0" dirty="0">
                <a:solidFill>
                  <a:srgbClr val="0E2C2F"/>
                </a:solidFill>
                <a:effectLst/>
                <a:latin typeface="ヒラギノ角ゴ Pro w3"/>
              </a:rPr>
              <a:t>　　　　　　　</a:t>
            </a:r>
            <a:r>
              <a:rPr lang="ja-JP" altLang="en-US" sz="1600" b="1" i="0" dirty="0">
                <a:solidFill>
                  <a:srgbClr val="00B050"/>
                </a:solidFill>
                <a:effectLst/>
                <a:latin typeface="ヒラギノ角ゴ Pro w3"/>
              </a:rPr>
              <a:t>　　</a:t>
            </a:r>
            <a:r>
              <a:rPr lang="en-US" altLang="ja-JP" sz="1600" b="1" i="0" u="none" strike="noStrike" dirty="0" err="1">
                <a:solidFill>
                  <a:srgbClr val="00B050"/>
                </a:solidFill>
                <a:effectLst/>
                <a:latin typeface="ヒラギノ角ゴ Pro w3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Schoo</a:t>
            </a:r>
            <a:r>
              <a:rPr lang="ja-JP" altLang="en-US" sz="1600" b="1" i="0" u="none" strike="noStrike" dirty="0">
                <a:solidFill>
                  <a:srgbClr val="00B050"/>
                </a:solidFill>
                <a:effectLst/>
                <a:latin typeface="ヒラギノ角ゴ Pro w3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を見てみる</a:t>
            </a:r>
            <a:r>
              <a:rPr lang="en-US" altLang="ja-JP" sz="1600" b="1" i="0" u="none" strike="noStrike" dirty="0">
                <a:solidFill>
                  <a:srgbClr val="00B050"/>
                </a:solidFill>
                <a:effectLst/>
                <a:latin typeface="ヒラギノ角ゴ Pro w3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</a:t>
            </a:r>
            <a:r>
              <a:rPr lang="ja-JP" altLang="en-US" sz="1600" b="1" i="0" u="none" strike="noStrike" dirty="0">
                <a:solidFill>
                  <a:srgbClr val="00B050"/>
                </a:solidFill>
                <a:effectLst/>
                <a:latin typeface="ヒラギノ角ゴ Pro w3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お試し</a:t>
            </a:r>
            <a:r>
              <a:rPr lang="en-US" altLang="ja-JP" sz="1600" b="1" i="0" u="none" strike="noStrike" dirty="0">
                <a:solidFill>
                  <a:srgbClr val="00B050"/>
                </a:solidFill>
                <a:effectLst/>
                <a:latin typeface="ヒラギノ角ゴ Pro w3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</a:t>
            </a:r>
            <a:endParaRPr lang="ja-JP" altLang="en-US" sz="1600" b="0" i="0" dirty="0">
              <a:solidFill>
                <a:srgbClr val="00B050"/>
              </a:solidFill>
              <a:effectLst/>
              <a:latin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170490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176</Words>
  <Application>Microsoft Office PowerPoint</Application>
  <PresentationFormat>ワイド画面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ヒラギノ角ゴ Pro w3</vt:lpstr>
      <vt:lpstr>游ゴシック</vt:lpstr>
      <vt:lpstr>游ゴシック Light</vt:lpstr>
      <vt:lpstr>Arial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茶円 直子</dc:creator>
  <cp:lastModifiedBy>茶円 直子</cp:lastModifiedBy>
  <cp:revision>3</cp:revision>
  <dcterms:created xsi:type="dcterms:W3CDTF">2023-02-16T01:47:56Z</dcterms:created>
  <dcterms:modified xsi:type="dcterms:W3CDTF">2023-02-16T05:48:07Z</dcterms:modified>
</cp:coreProperties>
</file>